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18"/>
  </p:normalViewPr>
  <p:slideViewPr>
    <p:cSldViewPr snapToGrid="0" snapToObjects="1">
      <p:cViewPr varScale="1">
        <p:scale>
          <a:sx n="93" d="100"/>
          <a:sy n="93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9/21/15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aunchkit.io/websites/gqbEFiOKte4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Language: Swift 1.2, Objective C</a:t>
            </a:r>
          </a:p>
          <a:p>
            <a:r>
              <a:rPr lang="en-US" dirty="0" smtClean="0"/>
              <a:t>Software/IDE : </a:t>
            </a:r>
            <a:r>
              <a:rPr lang="en-US" dirty="0" err="1" smtClean="0"/>
              <a:t>Xcode</a:t>
            </a:r>
            <a:r>
              <a:rPr lang="en-US" dirty="0" smtClean="0"/>
              <a:t> 6.4</a:t>
            </a:r>
          </a:p>
          <a:p>
            <a:r>
              <a:rPr lang="en-US" dirty="0" smtClean="0"/>
              <a:t>Database: Parse (Cloud) &amp; </a:t>
            </a:r>
            <a:r>
              <a:rPr lang="en-US" dirty="0" err="1" smtClean="0"/>
              <a:t>CoreData</a:t>
            </a:r>
            <a:r>
              <a:rPr lang="en-US" dirty="0" smtClean="0"/>
              <a:t> (Built In)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89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launchkit.io</a:t>
            </a:r>
            <a:r>
              <a:rPr lang="en-US" dirty="0">
                <a:hlinkClick r:id="rId2"/>
              </a:rPr>
              <a:t>/websites/gqbEFiOKte4/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2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036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43</TotalTime>
  <Words>33</Words>
  <Application>Microsoft Macintosh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Corbel</vt:lpstr>
      <vt:lpstr>Arial</vt:lpstr>
      <vt:lpstr>Parallax</vt:lpstr>
      <vt:lpstr>PowerPoint Presentation</vt:lpstr>
      <vt:lpstr>Tech Used</vt:lpstr>
      <vt:lpstr>Objective</vt:lpstr>
      <vt:lpstr>Demo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2015-09-22T03:54:55Z</dcterms:created>
  <dcterms:modified xsi:type="dcterms:W3CDTF">2015-09-22T04:38:26Z</dcterms:modified>
</cp:coreProperties>
</file>

<file path=docProps/thumbnail.jpeg>
</file>